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7CED9F-E8E2-491E-AFC2-449B1D0DD480}" type="datetimeFigureOut">
              <a:rPr lang="ru-RU" smtClean="0"/>
              <a:pPr/>
              <a:t>31.03.2019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638FCB-4F35-4869-A435-0A439F4126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260648"/>
            <a:ext cx="4824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ОТЧЕТ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ПРОДЕЛАНОЙ РАБОТЕ В РАМКАХ ЕПАРХИАЛЬНОГО ПРОЕКТА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«ПРАВОСЛАВНАЯ КНИГА – </a:t>
            </a:r>
          </a:p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 ЖИТИЯ СВЯТЫХ»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ВОСКРЕСНОЙ ШКОЛЫ «ПРЕОБРАЖЕНИЕ» </a:t>
            </a:r>
            <a:r>
              <a:rPr lang="ru-RU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г.ГРЕМЯЧИНСК</a:t>
            </a:r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14" y="404664"/>
            <a:ext cx="3598290" cy="2398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429000"/>
            <a:ext cx="3598290" cy="2398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80592"/>
            <a:ext cx="3601202" cy="2700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219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188641"/>
            <a:ext cx="3636085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Выбор святого, </a:t>
            </a:r>
            <a:b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житие которого будет изучаться</a:t>
            </a:r>
            <a:endParaRPr lang="ru-RU" sz="24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3515" y="116632"/>
            <a:ext cx="4442981" cy="662473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Новозаветная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каждого человека, а именно спасение для вечной жизни, полностью достигается святыми угодниками Божиими. Читая их жития, мы не только узнаём для себя что-то новое и интересное, но и, прежде всего, видим яркие примеры исполнения заповедей Христовых, которым мы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призваны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подражать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Издавна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люди возносили молитвы к Святым покровителям, помогающим детям в учебе, а учителям в их нелегком труде. Существует множество икон-покровителей учеников и учителей. Помимо Всевышнего, в учении школьникам и студентам помогают Его угодники – православные святые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изучения жития Святого воспитанники воскресной школы «Преображение» выбрали Святого Сергия Радонежского, его образ помогает ребятам в учении и ребятам стало интересно более подробно узнать о его житии и чудесах.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212905" cy="4224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340768"/>
            <a:ext cx="3059831" cy="2039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674" y="3212976"/>
            <a:ext cx="2969568" cy="1979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97" y="4705850"/>
            <a:ext cx="3024336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92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9432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1052736"/>
            <a:ext cx="48245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ВОСПИТАННИКОВ:</a:t>
            </a:r>
          </a:p>
          <a:p>
            <a:pPr algn="ctr"/>
            <a:endParaRPr lang="ru-RU" dirty="0"/>
          </a:p>
          <a:p>
            <a:pPr lvl="0" algn="ctr"/>
            <a:r>
              <a:rPr lang="ru-RU" sz="2800" dirty="0" smtClean="0">
                <a:solidFill>
                  <a:srgbClr val="002060"/>
                </a:solidFill>
                <a:latin typeface="Times New Roman"/>
              </a:rPr>
              <a:t>Сергий Радонежский </a:t>
            </a:r>
            <a:endParaRPr lang="ru-RU" sz="2800" dirty="0">
              <a:solidFill>
                <a:srgbClr val="002060"/>
              </a:solidFill>
              <a:latin typeface="Times New Roman"/>
            </a:endParaRPr>
          </a:p>
          <a:p>
            <a:pPr marL="285750" lvl="0" indent="-285750" algn="ctr">
              <a:buFontTx/>
              <a:buChar char="-"/>
            </a:pPr>
            <a:r>
              <a:rPr lang="ru-RU" sz="2800" dirty="0">
                <a:solidFill>
                  <a:srgbClr val="4584D3">
                    <a:lumMod val="50000"/>
                  </a:srgbClr>
                </a:solidFill>
                <a:latin typeface="Times New Roman"/>
              </a:rPr>
              <a:t>игумен Радонежский, игумен земли Русской,   </a:t>
            </a:r>
          </a:p>
          <a:p>
            <a:pPr lvl="0" algn="ctr"/>
            <a:r>
              <a:rPr lang="ru-RU" sz="2800" dirty="0">
                <a:solidFill>
                  <a:srgbClr val="4584D3">
                    <a:lumMod val="50000"/>
                  </a:srgbClr>
                </a:solidFill>
                <a:latin typeface="Times New Roman"/>
              </a:rPr>
              <a:t>   </a:t>
            </a:r>
            <a:r>
              <a:rPr lang="ru-RU" sz="2800" dirty="0" smtClean="0">
                <a:solidFill>
                  <a:srgbClr val="4584D3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800" dirty="0">
                <a:solidFill>
                  <a:srgbClr val="4584D3">
                    <a:lumMod val="50000"/>
                  </a:srgbClr>
                </a:solidFill>
                <a:latin typeface="Times New Roman"/>
              </a:rPr>
              <a:t>всея России чудотворец. 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15719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Один из самых почитаемых на Руси святых — </a:t>
            </a:r>
            <a:r>
              <a:rPr lang="ru-RU" alt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Сергий Радонежский</a:t>
            </a:r>
            <a:r>
              <a:rPr lang="ru-RU" altLang="ru-RU" sz="2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который прославился исключительно мирными подвигами. 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71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332657"/>
            <a:ext cx="4151652" cy="100811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этап. «Жития святых. Духовный подвиг»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556792"/>
            <a:ext cx="4490467" cy="44904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4392488" cy="50405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Эпиграф к уроку: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моё! Россия!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дух старины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живёт.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ни одна ещё стихия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победила твой народ.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Из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тьмы веков ты восставала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становилась всё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сильней.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Святая Русь – твоё начало,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преподобный Сергий в ней.</a:t>
            </a:r>
          </a:p>
          <a:p>
            <a:pPr algn="ctr"/>
            <a:r>
              <a:rPr lang="ru-RU" dirty="0" smtClean="0"/>
              <a:t>                                                   (</a:t>
            </a:r>
            <a:r>
              <a:rPr lang="ru-RU" dirty="0"/>
              <a:t>С. Никулина)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мы пытались  </a:t>
            </a: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донести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наших воспитанников то духовное сокровище, которым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обладаем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лице преподобного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Сергия. 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через его </a:t>
            </a: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воплощенный в житии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иконописи, художественной литературе, живописи, музыкальных произведениях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291643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уроке ребятам рассказали о том, что такое 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повествование о чьей-нибудь жизни (устар.). Слово «житие» в церковно-славянском языке означает «жизнь». Житиями древнерусские книжники называли произведения, рассказывающие о жизни святых.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имеют, прежде всего, религиозно-поучительный смысл. В древнерусских житиях видно светлое начало, умиление красотой мира Божьего. В житиях показаны мягкость святых, их душевная любовь к ближним, радостное исполнение земных трудов, духовная причастность к Христу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жизни Сергия Радонежского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чудесах Сергия Радонежского.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сказано о том, 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Преподобный Сергий Радонежский учил христиан смирению и стойкости, братской любви, прекращал раздоры людские. Слово его было значимо, а молитвенная помощь велика.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всем — учащим и учащимся — преподобный Сергий особенно близок своей великой скромностью и простотой, усердием в молитве и трудолюбием, заботой о людях и миролюбием. Он помогает в учении всем, кто просит его о помощи: Преподобие отче наш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моли Бога о нас!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ребята нарисовали рисунки о Сергии Радонежском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провели конкурс рисунков.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22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4295668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этап. «Жития святых. Духовная мудрость»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412" y="1208086"/>
            <a:ext cx="4813202" cy="48132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84784"/>
            <a:ext cx="3744415" cy="4752528"/>
          </a:xfrm>
        </p:spPr>
        <p:txBody>
          <a:bodyPr>
            <a:normAutofit/>
          </a:bodyPr>
          <a:lstStyle/>
          <a:p>
            <a:pPr indent="44958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воскресной школе 17 марта 2019года проведена интеллектуальная игра «По страницам жития Святого Сергия Радонежского», которая была посвящена изучению житию Святого.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9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568952" cy="470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игры:</a:t>
            </a: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Каждая команда представила свою команду:</a:t>
            </a: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1команда: «Звездочки»</a:t>
            </a: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команда: «Интернет»</a:t>
            </a: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команда: «Фантик»</a:t>
            </a:r>
          </a:p>
          <a:p>
            <a:pPr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команда: «Солнышко»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Затем команды отправились в путешествие по изучению жития Преподобного Сергия Радонежского. На каждой остановке их ждал вопрос из жизни Святого. </a:t>
            </a:r>
            <a:endParaRPr lang="ru-RU" i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Прибыв на конечную станцию командам пришлось подготовиться и рассказать о 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 что они узнали об этом святом. И ответить на главный вопро</a:t>
            </a:r>
            <a:r>
              <a:rPr lang="ru-RU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: «Что вы запомнили о преподобном Сергии Радонежском?»</a:t>
            </a:r>
            <a:endParaRPr lang="ru-RU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9580"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прохождения всех этапов игры команды собрались все вместе для подсчета очков и награждения.</a:t>
            </a:r>
          </a:p>
          <a:p>
            <a:pPr indent="449580" algn="just"/>
            <a:r>
              <a:rPr lang="ru-RU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были очень хорошо подготовлены и с радостью делились своими знаниями. После подведения итогов все ребята собрались на чаепитии.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99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260649"/>
            <a:ext cx="429566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этап. «Жития святых. Хочу рассказать…»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6020" y="116632"/>
            <a:ext cx="3656335" cy="243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772816"/>
            <a:ext cx="4212905" cy="3864504"/>
          </a:xfrm>
        </p:spPr>
        <p:txBody>
          <a:bodyPr/>
          <a:lstStyle/>
          <a:p>
            <a:endParaRPr lang="ru-RU" dirty="0"/>
          </a:p>
          <a:p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воскресной школе проведен конкурс книжек- малышек. </a:t>
            </a:r>
          </a:p>
          <a:p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к конкурсу подошли ответственно и основательно. </a:t>
            </a:r>
            <a:r>
              <a:rPr lang="ru-RU" sz="1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Познакомившись с житием преподобного Сергия Радонежского, </a:t>
            </a:r>
            <a:r>
              <a:rPr lang="ru-RU" sz="1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принялись за изготовление книжек – малышек</a:t>
            </a:r>
            <a:r>
              <a:rPr lang="ru-RU" dirty="0" smtClean="0">
                <a:latin typeface="TimesNewRomanPSMT"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708920"/>
            <a:ext cx="356439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108" y="4551307"/>
            <a:ext cx="3177080" cy="2118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58300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468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Слайд 1</vt:lpstr>
      <vt:lpstr>1 этап. Выбор святого,  житие которого будет изучаться</vt:lpstr>
      <vt:lpstr>Слайд 3</vt:lpstr>
      <vt:lpstr>2 этап. «Жития святых. Духовный подвиг»</vt:lpstr>
      <vt:lpstr>Слайд 5</vt:lpstr>
      <vt:lpstr>3 этап. «Жития святых. Духовная мудрость»</vt:lpstr>
      <vt:lpstr>Слайд 7</vt:lpstr>
      <vt:lpstr>4 этап. «Жития святых. Хочу рассказать…»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Пользователь</dc:creator>
  <cp:lastModifiedBy>user</cp:lastModifiedBy>
  <cp:revision>12</cp:revision>
  <dcterms:created xsi:type="dcterms:W3CDTF">2017-09-18T15:21:22Z</dcterms:created>
  <dcterms:modified xsi:type="dcterms:W3CDTF">2019-03-31T18:00:43Z</dcterms:modified>
</cp:coreProperties>
</file>