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E1BB2-93F5-4B06-9EA3-AE4C2164AA5B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6C70-408A-4C7A-9A52-2A8D1E403E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722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6C70-408A-4C7A-9A52-2A8D1E403ED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80BC-CD86-4326-9F4D-7F7FE8C20333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7F109-F0DF-4111-8341-9752035F0A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80BC-CD86-4326-9F4D-7F7FE8C20333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109-F0DF-4111-8341-9752035F0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80BC-CD86-4326-9F4D-7F7FE8C20333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109-F0DF-4111-8341-9752035F0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FB80BC-CD86-4326-9F4D-7F7FE8C20333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7F109-F0DF-4111-8341-9752035F0A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80BC-CD86-4326-9F4D-7F7FE8C20333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109-F0DF-4111-8341-9752035F0A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80BC-CD86-4326-9F4D-7F7FE8C20333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109-F0DF-4111-8341-9752035F0A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109-F0DF-4111-8341-9752035F0A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80BC-CD86-4326-9F4D-7F7FE8C20333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80BC-CD86-4326-9F4D-7F7FE8C20333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109-F0DF-4111-8341-9752035F0A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80BC-CD86-4326-9F4D-7F7FE8C20333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109-F0DF-4111-8341-9752035F0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FB80BC-CD86-4326-9F4D-7F7FE8C20333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7F109-F0DF-4111-8341-9752035F0A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80BC-CD86-4326-9F4D-7F7FE8C20333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7F109-F0DF-4111-8341-9752035F0A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FFB80BC-CD86-4326-9F4D-7F7FE8C20333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7F109-F0DF-4111-8341-9752035F0A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Соликамского</a:t>
            </a:r>
            <a:r>
              <a:rPr lang="ru-RU" dirty="0" smtClean="0"/>
              <a:t> Красносельского </a:t>
            </a:r>
            <a:r>
              <a:rPr lang="ru-RU" dirty="0" err="1" smtClean="0"/>
              <a:t>Иоанно-Предтеченского</a:t>
            </a:r>
            <a:r>
              <a:rPr lang="ru-RU" dirty="0" smtClean="0"/>
              <a:t> женского монастыря.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Воскресная школа «Колокольчик»</a:t>
            </a:r>
            <a:endParaRPr lang="ru-RU" dirty="0"/>
          </a:p>
        </p:txBody>
      </p:sp>
    </p:spTree>
  </p:cSld>
  <p:clrMapOvr>
    <a:masterClrMapping/>
  </p:clrMapOvr>
  <p:transition advTm="5429">
    <p:wipe dir="d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/>
              <a:t>Благодарим за внимание!</a:t>
            </a:r>
            <a:endParaRPr lang="ru-RU" sz="7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3026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186766" cy="534036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В библиотеке храма, где состоялся  День Православной книги, разговор шел о книгах,  об их роли в жизни и вызвал большой интерес у ребят. Они наперебой говорили  о своих любимых книжных героях, о том, какой жанр литературы им больше нравится. Оказалось, что  среди  ребят есть  немало любителей чтения Поучений святых отцов!</a:t>
            </a:r>
          </a:p>
        </p:txBody>
      </p:sp>
    </p:spTree>
  </p:cSld>
  <p:clrMapOvr>
    <a:masterClrMapping/>
  </p:clrMapOvr>
  <p:transition advTm="5179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00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524000"/>
            <a:ext cx="68580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7762"/>
          </a:xfrm>
        </p:spPr>
        <p:txBody>
          <a:bodyPr>
            <a:noAutofit/>
          </a:bodyPr>
          <a:lstStyle/>
          <a:p>
            <a:pPr algn="ctr"/>
            <a:r>
              <a:rPr lang="ru-RU" sz="2000" b="1" cap="all" dirty="0" smtClean="0"/>
              <a:t>Участвуя в </a:t>
            </a:r>
            <a:r>
              <a:rPr lang="ru-RU" sz="2000" b="1" cap="all" dirty="0" err="1" smtClean="0"/>
              <a:t>ПРОЕКТе</a:t>
            </a:r>
            <a:r>
              <a:rPr lang="ru-RU" sz="2000" b="1" cap="all" dirty="0" smtClean="0"/>
              <a:t> </a:t>
            </a:r>
            <a:r>
              <a:rPr lang="ru-RU" sz="2000" b="1" cap="all" dirty="0"/>
              <a:t>« ПРАВОСЛАВНАЯ КНИГА- ЖИТИЯ СВЯТЫХ </a:t>
            </a:r>
            <a:r>
              <a:rPr lang="ru-RU" sz="2000" b="1" cap="all" dirty="0" smtClean="0"/>
              <a:t>» дети сделали свой выбор на изучении жития </a:t>
            </a:r>
            <a:r>
              <a:rPr lang="ru-RU" sz="2000" b="1" cap="all" dirty="0" err="1" smtClean="0"/>
              <a:t>Прп</a:t>
            </a:r>
            <a:r>
              <a:rPr lang="ru-RU" sz="2000" b="1" cap="all" dirty="0" smtClean="0"/>
              <a:t>. Сергия </a:t>
            </a:r>
            <a:r>
              <a:rPr lang="ru-RU" sz="2000" b="1" cap="all" dirty="0" err="1" smtClean="0"/>
              <a:t>радонежского</a:t>
            </a:r>
            <a:r>
              <a:rPr lang="ru-RU" sz="2400" b="1" cap="all" dirty="0" smtClean="0"/>
              <a:t>.  </a:t>
            </a:r>
            <a:r>
              <a:rPr lang="ru-RU" sz="2400" b="1" cap="all" dirty="0"/>
              <a:t/>
            </a:r>
            <a:br>
              <a:rPr lang="ru-RU" sz="2400" b="1" cap="all" dirty="0"/>
            </a:br>
            <a:endParaRPr lang="ru-RU" sz="2400" b="1" dirty="0"/>
          </a:p>
        </p:txBody>
      </p:sp>
    </p:spTree>
  </p:cSld>
  <p:clrMapOvr>
    <a:masterClrMapping/>
  </p:clrMapOvr>
  <p:transition advTm="5492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jpe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83568" y="764704"/>
            <a:ext cx="7358062" cy="5197475"/>
          </a:xfrm>
        </p:spPr>
      </p:pic>
    </p:spTree>
  </p:cSld>
  <p:clrMapOvr>
    <a:masterClrMapping/>
  </p:clrMapOvr>
  <p:transition advTm="4976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6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857232"/>
            <a:ext cx="3288093" cy="4525963"/>
          </a:xfrm>
        </p:spPr>
      </p:pic>
      <p:pic>
        <p:nvPicPr>
          <p:cNvPr id="6" name="Содержимое 5" descr="5.jpe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143504" y="714356"/>
            <a:ext cx="3288093" cy="4525963"/>
          </a:xfrm>
        </p:spPr>
      </p:pic>
    </p:spTree>
  </p:cSld>
  <p:clrMapOvr>
    <a:masterClrMapping/>
  </p:clrMapOvr>
  <p:transition advTm="5039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485778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/>
              <a:t> </a:t>
            </a:r>
            <a:r>
              <a:rPr lang="ru-RU" sz="4000" dirty="0"/>
              <a:t>В рамках месячника, посвященного Дню Православной </a:t>
            </a:r>
            <a:r>
              <a:rPr lang="ru-RU" sz="4000" dirty="0" smtClean="0"/>
              <a:t>Книги, в нашей </a:t>
            </a:r>
            <a:r>
              <a:rPr lang="ru-RU" sz="4000" dirty="0"/>
              <a:t>воскресной школе </a:t>
            </a:r>
            <a:r>
              <a:rPr lang="ru-RU" sz="4000" dirty="0" smtClean="0"/>
              <a:t>состоялась </a:t>
            </a:r>
            <a:r>
              <a:rPr lang="ru-RU" sz="4000" dirty="0"/>
              <a:t>интеллектуальная игра по изучению жития </a:t>
            </a:r>
            <a:r>
              <a:rPr lang="ru-RU" sz="4000" dirty="0" err="1"/>
              <a:t>прп</a:t>
            </a:r>
            <a:r>
              <a:rPr lang="ru-RU" sz="4000" dirty="0"/>
              <a:t>. Сергия Радонежского. Игра проходила в форме «Что? Где? Когда</a:t>
            </a:r>
            <a:r>
              <a:rPr lang="ru-RU" sz="4000" dirty="0" smtClean="0"/>
              <a:t>?»</a:t>
            </a:r>
            <a:endParaRPr lang="ru-RU" sz="4000" dirty="0"/>
          </a:p>
        </p:txBody>
      </p:sp>
    </p:spTree>
  </p:cSld>
  <p:clrMapOvr>
    <a:masterClrMapping/>
  </p:clrMapOvr>
  <p:transition advTm="5055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358246" cy="157163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Разделившись на две команды, дети во главе со своими капитанами соревновались в знаниях  о жизни нашего  великого святого.</a:t>
            </a:r>
            <a:endParaRPr lang="ru-RU" sz="2800" b="1" dirty="0"/>
          </a:p>
        </p:txBody>
      </p:sp>
      <p:pic>
        <p:nvPicPr>
          <p:cNvPr id="5" name="Содержимое 4" descr="DSC_000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456920"/>
            <a:ext cx="4059238" cy="2706159"/>
          </a:xfrm>
        </p:spPr>
      </p:pic>
      <p:pic>
        <p:nvPicPr>
          <p:cNvPr id="6" name="Содержимое 5" descr="DSC_000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456920"/>
            <a:ext cx="4059238" cy="2706159"/>
          </a:xfrm>
        </p:spPr>
      </p:pic>
    </p:spTree>
  </p:cSld>
  <p:clrMapOvr>
    <a:masterClrMapping/>
  </p:clrMapOvr>
  <p:transition advTm="5101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DSC_002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785926"/>
            <a:ext cx="4038600" cy="2692400"/>
          </a:xfrm>
        </p:spPr>
      </p:pic>
      <p:pic>
        <p:nvPicPr>
          <p:cNvPr id="8" name="Содержимое 7" descr="DSC_003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14876" y="1785926"/>
            <a:ext cx="4038600" cy="2692400"/>
          </a:xfrm>
        </p:spPr>
      </p:pic>
    </p:spTree>
  </p:cSld>
  <p:clrMapOvr>
    <a:masterClrMapping/>
  </p:clrMapOvr>
  <p:transition advTm="4836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00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524000"/>
            <a:ext cx="68580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/>
              <a:t>Заключительным этапом знакомства с житием Сергия Радонежского стали детские творческие работы.  В руках детей появились сделанными ими книжки-малышки! </a:t>
            </a:r>
            <a:endParaRPr lang="ru-RU" sz="2400" b="1" dirty="0"/>
          </a:p>
        </p:txBody>
      </p:sp>
    </p:spTree>
  </p:cSld>
  <p:clrMapOvr>
    <a:masterClrMapping/>
  </p:clrMapOvr>
  <p:transition advTm="5522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98</TotalTime>
  <Words>172</Words>
  <Application>Microsoft Office PowerPoint</Application>
  <PresentationFormat>Экран (4:3)</PresentationFormat>
  <Paragraphs>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Воскресная школа «Колокольчик»</vt:lpstr>
      <vt:lpstr>Презентация PowerPoint</vt:lpstr>
      <vt:lpstr>Участвуя в ПРОЕКТе « ПРАВОСЛАВНАЯ КНИГА- ЖИТИЯ СВЯТЫХ » дети сделали свой выбор на изучении жития Прп. Сергия радонежского.   </vt:lpstr>
      <vt:lpstr>Презентация PowerPoint</vt:lpstr>
      <vt:lpstr>Презентация PowerPoint</vt:lpstr>
      <vt:lpstr>Презентация PowerPoint</vt:lpstr>
      <vt:lpstr>Разделившись на две команды, дети во главе со своими капитанами соревновались в знаниях  о жизни нашего  великого святого.</vt:lpstr>
      <vt:lpstr>Презентация PowerPoint</vt:lpstr>
      <vt:lpstr>Заключительным этапом знакомства с житием Сергия Радонежского стали детские творческие работы.  В руках детей появились сделанными ими книжки-малышки!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Внимание! Идея!</dc:title>
  <dc:creator>User</dc:creator>
  <cp:lastModifiedBy>user</cp:lastModifiedBy>
  <cp:revision>12</cp:revision>
  <dcterms:created xsi:type="dcterms:W3CDTF">2019-04-02T15:04:44Z</dcterms:created>
  <dcterms:modified xsi:type="dcterms:W3CDTF">2019-04-02T17:20:38Z</dcterms:modified>
</cp:coreProperties>
</file>