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9" r:id="rId6"/>
    <p:sldId id="270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1381"/>
    <a:srgbClr val="8C1C2F"/>
    <a:srgbClr val="583C44"/>
    <a:srgbClr val="47385C"/>
    <a:srgbClr val="993300"/>
    <a:srgbClr val="6B5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1" autoAdjust="0"/>
  </p:normalViewPr>
  <p:slideViewPr>
    <p:cSldViewPr snapToGrid="0" showGuides="1">
      <p:cViewPr>
        <p:scale>
          <a:sx n="61" d="100"/>
          <a:sy n="61" d="100"/>
        </p:scale>
        <p:origin x="-110" y="-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04.04.2019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/>
          <a:lstStyle/>
          <a:p>
            <a:pPr rtl="0"/>
            <a:r>
              <a:rPr lang="ru-RU" dirty="0" smtClean="0">
                <a:solidFill>
                  <a:srgbClr val="6B5029"/>
                </a:solidFill>
                <a:latin typeface="Impact" panose="020B0806030902050204" pitchFamily="34" charset="0"/>
              </a:rPr>
              <a:t>Месячник православной книги</a:t>
            </a:r>
            <a:endParaRPr lang="ru-RU" dirty="0">
              <a:solidFill>
                <a:srgbClr val="6B5029"/>
              </a:solidFill>
              <a:latin typeface="Impact" panose="020B080603090205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Воскресная школа «Воскресенье» прихода храма </a:t>
            </a:r>
          </a:p>
          <a:p>
            <a:pPr rtl="0"/>
            <a:r>
              <a:rPr lang="ru-RU" dirty="0" smtClean="0"/>
              <a:t>в честь Владимирской иконы Божией Матери</a:t>
            </a:r>
          </a:p>
          <a:p>
            <a:pPr rtl="0"/>
            <a:r>
              <a:rPr lang="ru-RU" dirty="0" smtClean="0"/>
              <a:t>г. </a:t>
            </a:r>
            <a:r>
              <a:rPr lang="ru-RU" dirty="0" err="1" smtClean="0"/>
              <a:t>Губахи</a:t>
            </a:r>
            <a:endParaRPr lang="ru-RU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3300"/>
                </a:solidFill>
              </a:rPr>
              <a:t>Книги любят и взрослые, и дети</a:t>
            </a:r>
            <a:endParaRPr lang="ru-RU" dirty="0">
              <a:solidFill>
                <a:srgbClr val="9933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" b="272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indent="457200" algn="just"/>
            <a:r>
              <a:rPr lang="ru-RU" dirty="0" smtClean="0"/>
              <a:t>14 марта – День православной книги. Потому весь март был посвящён чтению духовной литературы, самообразованию.</a:t>
            </a:r>
          </a:p>
          <a:p>
            <a:pPr indent="457200" algn="just"/>
            <a:r>
              <a:rPr lang="ru-RU" dirty="0" smtClean="0"/>
              <a:t>В нашем храме месячник начался по традиции со знакомства с новинками храмовой библиотеки. Настоятель храма протоиерей Вячеслав </a:t>
            </a:r>
            <a:r>
              <a:rPr lang="ru-RU" dirty="0" err="1" smtClean="0"/>
              <a:t>Кураков</a:t>
            </a:r>
            <a:r>
              <a:rPr lang="ru-RU" dirty="0" smtClean="0"/>
              <a:t>, рассказывая о наиболее интересных для всех возрастов изданиях, заострил внимание на пользе чтения именно книг православного содержания.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3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7385C"/>
                </a:solidFill>
              </a:rPr>
              <a:t>Интеллектуальная игра</a:t>
            </a:r>
            <a:endParaRPr lang="ru-RU" dirty="0">
              <a:solidFill>
                <a:srgbClr val="47385C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indent="457200" algn="just"/>
            <a:r>
              <a:rPr lang="ru-RU" dirty="0" smtClean="0"/>
              <a:t>Поскольку с самого начала мы решили, что в месячнике участвуют и дети, и взрослые, то и свои знания было предложено проверить ученикам воскресной школы, их родителям и всем желающим.</a:t>
            </a:r>
          </a:p>
          <a:p>
            <a:pPr indent="457200" algn="just"/>
            <a:r>
              <a:rPr lang="ru-RU" dirty="0" smtClean="0"/>
              <a:t>Директор воскресной школы матушка Людмила со своими помощницами – педагогами и молодёжью храма подготовили вопросы для игры «Пятёрочка», а команда знатоков (дети и родители) показали, на что они способны, выиграв у организаторов игры со счётом 21:4.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" b="26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227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C1C2F"/>
                </a:solidFill>
              </a:rPr>
              <a:t>Чьи имена мы носим?</a:t>
            </a:r>
            <a:endParaRPr lang="ru-RU" dirty="0">
              <a:solidFill>
                <a:srgbClr val="8C1C2F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0" b="2334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indent="457200" algn="just"/>
            <a:r>
              <a:rPr lang="ru-RU" dirty="0" smtClean="0"/>
              <a:t>Чтобы привить интерес к чтению житийной литературы, а также познакомить учащихся с житиями их небесных покровителей, научить любить своё настоящее имя, поскольку среди молодёжи есть тенденция к придумыванию себе псевдонимов с непонятным но громким (по их мнению) звучанием, решили, что каждый ребёнок вместе с родителями делает книжку-малышку, где помещается краткий рассказ о святом, иллюстрации, изображения икон и рассказ о чудесах этого святого. Педагоги воскресной школы всё время подготовки играли роли консультантов.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4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01381"/>
                </a:solidFill>
              </a:rPr>
              <a:t>Самые интересные книжки</a:t>
            </a:r>
            <a:endParaRPr lang="ru-RU" dirty="0">
              <a:solidFill>
                <a:srgbClr val="30138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" b="260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Самыми интересными по содержанию единодушно были признаны книжки-малышки Андрея </a:t>
            </a:r>
            <a:r>
              <a:rPr lang="ru-RU" dirty="0" err="1" smtClean="0"/>
              <a:t>Текмаева</a:t>
            </a:r>
            <a:r>
              <a:rPr lang="ru-RU" dirty="0" smtClean="0"/>
              <a:t> (про святого апостола Андрея Первозванного) и Александры Ромашовой (о святой страстотерпице царице Александре </a:t>
            </a:r>
            <a:r>
              <a:rPr lang="ru-RU" dirty="0" err="1" smtClean="0"/>
              <a:t>Феодоровне</a:t>
            </a:r>
            <a:r>
              <a:rPr lang="ru-RU" dirty="0" smtClean="0"/>
              <a:t> Романовой). Книжки получились красочными, содержательными. Ребята вместе с родителями подробно рассказали о своих святых, дополнив рассказ множеством иллюстраций и своими рисунками.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90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Я люблю свою святую покровительницу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" b="2604"/>
          <a:stretch>
            <a:fillRect/>
          </a:stretch>
        </p:blipFill>
        <p:spPr>
          <a:xfrm>
            <a:off x="4106487" y="1463040"/>
            <a:ext cx="6979096" cy="48712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87484"/>
            <a:ext cx="2652453" cy="4484716"/>
          </a:xfrm>
        </p:spPr>
        <p:txBody>
          <a:bodyPr/>
          <a:lstStyle/>
          <a:p>
            <a:r>
              <a:rPr lang="ru-RU" dirty="0" smtClean="0"/>
              <a:t>Самый непосредственный и интересный рассказ о своей святой представила Ариадна Клаус. Ей удалось достаточно лаконично своими словами рассказать о святой мученице Ариадне </a:t>
            </a:r>
            <a:r>
              <a:rPr lang="ru-RU" dirty="0" err="1" smtClean="0"/>
              <a:t>Промисской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70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Чему мы научились и что узнали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31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795548"/>
            <a:ext cx="3396996" cy="4164677"/>
          </a:xfrm>
        </p:spPr>
        <p:txBody>
          <a:bodyPr>
            <a:normAutofit fontScale="92500"/>
          </a:bodyPr>
          <a:lstStyle/>
          <a:p>
            <a:r>
              <a:rPr lang="ru-RU" sz="1400" dirty="0" smtClean="0"/>
              <a:t>На протяжении всего месячника православной книги учащиеся воскресной школы вместе с педагогами, родителями, молодёжью храма знакомились с житиями святых и другими жанрами православной литературы. Каждый ученик теперь хорошо знает, кто его святой покровитель, какой христианский подвиг он совершил и какими чудесами прославился. Кроме того, узнали, что, помимо привычной литературы (книг Ветхого и Нового Завета, житий, духовных наставлений </a:t>
            </a:r>
            <a:r>
              <a:rPr lang="ru-RU" sz="1400" dirty="0" err="1" smtClean="0"/>
              <a:t>св</a:t>
            </a:r>
            <a:r>
              <a:rPr lang="ru-RU" sz="1400" dirty="0" smtClean="0"/>
              <a:t> отцов и пр.) есть ещё много произведений художественной литературы, рассказывающих о вечных христианских ценностях, воспитывающих без нравоучений. Потому было принято единогласное решение общими усилиями сделать приходскую библиотеку более разнообразной, интересной для всех возрастов.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5031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451</Words>
  <Application>Microsoft Office PowerPoint</Application>
  <PresentationFormat>Произвольный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Научная литература 16 х 9</vt:lpstr>
      <vt:lpstr>Месячник православной книги</vt:lpstr>
      <vt:lpstr>Книги любят и взрослые, и дети</vt:lpstr>
      <vt:lpstr>Интеллектуальная игра</vt:lpstr>
      <vt:lpstr>Чьи имена мы носим?</vt:lpstr>
      <vt:lpstr>Самые интересные книжки</vt:lpstr>
      <vt:lpstr>Я люблю свою святую покровительницу</vt:lpstr>
      <vt:lpstr>Чему мы научились и что узнали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2019-04-02T08:40:45Z</dcterms:created>
  <dcterms:modified xsi:type="dcterms:W3CDTF">2019-04-04T09:53:03Z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