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70" r:id="rId4"/>
    <p:sldId id="269" r:id="rId5"/>
    <p:sldId id="268" r:id="rId6"/>
    <p:sldId id="279" r:id="rId7"/>
    <p:sldId id="272" r:id="rId8"/>
    <p:sldId id="287" r:id="rId9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6"/>
        <p:sld r:id="rId5"/>
        <p:sld r:id="rId4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5925FB-4C0B-4222-9F87-3EDD01289C0F}">
          <p14:sldIdLst>
            <p14:sldId id="260"/>
            <p14:sldId id="257"/>
            <p14:sldId id="270"/>
            <p14:sldId id="269"/>
            <p14:sldId id="268"/>
            <p14:sldId id="279"/>
            <p14:sldId id="272"/>
          </p14:sldIdLst>
        </p14:section>
        <p14:section name="Исследование прорастания семян на питомнике." id="{FD698529-69DD-4B7A-BC68-2B1F5287BBBA}">
          <p14:sldIdLst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123" autoAdjust="0"/>
    <p:restoredTop sz="91942" autoAdjust="0"/>
  </p:normalViewPr>
  <p:slideViewPr>
    <p:cSldViewPr>
      <p:cViewPr>
        <p:scale>
          <a:sx n="106" d="100"/>
          <a:sy n="106" d="100"/>
        </p:scale>
        <p:origin x="-720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88640"/>
            <a:ext cx="3967917" cy="529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6886" y="548680"/>
            <a:ext cx="8231577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i="1" dirty="0"/>
              <a:t>  </a:t>
            </a:r>
            <a:r>
              <a:rPr lang="ru-RU" sz="3500" b="1" i="1" dirty="0" smtClean="0"/>
              <a:t>                               </a:t>
            </a:r>
            <a:r>
              <a:rPr lang="ru-RU" sz="3000" b="1" i="1" dirty="0" smtClean="0"/>
              <a:t>Пермская митрополия</a:t>
            </a:r>
          </a:p>
          <a:p>
            <a:pPr algn="r"/>
            <a:r>
              <a:rPr lang="ru-RU" sz="3000" b="1" i="1" dirty="0" smtClean="0"/>
              <a:t>Соликамская епархия</a:t>
            </a:r>
          </a:p>
          <a:p>
            <a:pPr algn="r"/>
            <a:r>
              <a:rPr lang="ru-RU" sz="3000" b="1" i="1" dirty="0" smtClean="0"/>
              <a:t>Чусовское благочиние</a:t>
            </a:r>
          </a:p>
          <a:p>
            <a:pPr algn="r"/>
            <a:r>
              <a:rPr lang="ru-RU" sz="3000" b="1" i="1" dirty="0" smtClean="0"/>
              <a:t>Воскресная школа при </a:t>
            </a:r>
          </a:p>
          <a:p>
            <a:pPr algn="r"/>
            <a:r>
              <a:rPr lang="ru-RU" sz="3000" b="1" i="1" dirty="0" err="1" smtClean="0"/>
              <a:t>Спасо</a:t>
            </a:r>
            <a:r>
              <a:rPr lang="ru-RU" sz="3000" b="1" i="1" dirty="0" smtClean="0"/>
              <a:t> – Преображенском </a:t>
            </a:r>
          </a:p>
          <a:p>
            <a:pPr algn="r"/>
            <a:r>
              <a:rPr lang="ru-RU" sz="3000" b="1" i="1" dirty="0" smtClean="0"/>
              <a:t>храме города </a:t>
            </a:r>
            <a:r>
              <a:rPr lang="ru-RU" sz="3000" b="1" i="1" dirty="0" err="1" smtClean="0"/>
              <a:t>Чусового</a:t>
            </a:r>
            <a:endParaRPr lang="ru-RU" sz="3000" b="1" i="1" dirty="0" smtClean="0"/>
          </a:p>
          <a:p>
            <a:pPr algn="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                     проект</a:t>
            </a:r>
          </a:p>
          <a:p>
            <a:pPr algn="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«Православная </a:t>
            </a:r>
          </a:p>
          <a:p>
            <a:pPr algn="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книга»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entury Schoolbook" pitchFamily="18" charset="0"/>
            </a:endParaRPr>
          </a:p>
          <a:p>
            <a:pPr algn="ctr"/>
            <a:endParaRPr lang="ru-RU" sz="2400" b="1" i="1" dirty="0" smtClean="0">
              <a:solidFill>
                <a:srgbClr val="00B0F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</a:rPr>
              <a:t>2019 год</a:t>
            </a:r>
            <a:endParaRPr lang="ru-RU" sz="2400" b="1" i="1" dirty="0">
              <a:solidFill>
                <a:srgbClr val="00B0F0"/>
              </a:solidFill>
            </a:endParaRPr>
          </a:p>
          <a:p>
            <a:pPr algn="ctr"/>
            <a:endParaRPr lang="ru-RU" sz="2400" b="1" i="1" dirty="0" smtClean="0"/>
          </a:p>
          <a:p>
            <a:pPr algn="ctr"/>
            <a:endParaRPr lang="ru-RU" sz="2400" b="1" i="1" dirty="0"/>
          </a:p>
          <a:p>
            <a:pPr algn="ctr"/>
            <a:r>
              <a:rPr lang="ru-RU" sz="2400" b="1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75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Общая </a:t>
            </a:r>
            <a:r>
              <a:rPr lang="ru-RU" sz="2800" b="1" dirty="0"/>
              <a:t>характеристика питомника.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333876"/>
            <a:ext cx="8064896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 smtClean="0"/>
              <a:t>	Воскресная </a:t>
            </a:r>
            <a:r>
              <a:rPr lang="ru-RU" dirty="0"/>
              <a:t>школа  начала свою работу  с </a:t>
            </a:r>
            <a:r>
              <a:rPr lang="ru-RU" dirty="0" smtClean="0"/>
              <a:t>2004 </a:t>
            </a:r>
            <a:r>
              <a:rPr lang="ru-RU" dirty="0"/>
              <a:t>года. </a:t>
            </a:r>
            <a:endParaRPr lang="ru-RU" dirty="0" smtClean="0"/>
          </a:p>
          <a:p>
            <a:pPr algn="just"/>
            <a:r>
              <a:rPr lang="ru-RU" dirty="0" smtClean="0"/>
              <a:t>	На </a:t>
            </a:r>
            <a:r>
              <a:rPr lang="ru-RU" dirty="0"/>
              <a:t>занятия в школу </a:t>
            </a:r>
            <a:r>
              <a:rPr lang="ru-RU" dirty="0" smtClean="0"/>
              <a:t>ежегодно приходят </a:t>
            </a:r>
            <a:r>
              <a:rPr lang="ru-RU" dirty="0"/>
              <a:t>около 30 детей от 3 до 16 лет, которые распределены по группам в соответствии с возрастом: младшая группа – дошкольники, средняя – ученики младших классов, старшая – ученики средних и старших классов.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dirty="0" smtClean="0"/>
              <a:t>ПРОЕКТ</a:t>
            </a:r>
          </a:p>
          <a:p>
            <a:pPr algn="just"/>
            <a:r>
              <a:rPr lang="ru-RU" dirty="0" smtClean="0"/>
              <a:t>1 ЭТАП</a:t>
            </a:r>
            <a:r>
              <a:rPr lang="ru-RU" dirty="0"/>
              <a:t>« ПРАВОСЛАВНАЯ КНИГА- ЖИТИЯ СВЯТЫХ </a:t>
            </a:r>
            <a:r>
              <a:rPr lang="ru-RU" dirty="0" smtClean="0"/>
              <a:t>»</a:t>
            </a:r>
          </a:p>
          <a:p>
            <a:pPr algn="just"/>
            <a:r>
              <a:rPr lang="ru-RU" dirty="0"/>
              <a:t>2 ЭТАП. «ЖИТИЯ СВЯТЫХ .ДУХОВНЫЙ ПОДВИГ</a:t>
            </a:r>
            <a:r>
              <a:rPr lang="ru-RU" dirty="0" smtClean="0"/>
              <a:t>».</a:t>
            </a:r>
          </a:p>
          <a:p>
            <a:pPr algn="just"/>
            <a:r>
              <a:rPr lang="ru-RU" dirty="0"/>
              <a:t>3 ЭТАП. «ЖИТИЯ СВЯТЫХ. ДУХОВНАЯ МУДРОСТЬ</a:t>
            </a:r>
            <a:r>
              <a:rPr lang="ru-RU" dirty="0" smtClean="0"/>
              <a:t>»</a:t>
            </a:r>
          </a:p>
          <a:p>
            <a:pPr algn="just"/>
            <a:r>
              <a:rPr lang="ru-RU" dirty="0"/>
              <a:t>4 этап. Практическая часть . «Жития святых. Хочу рассказать…». </a:t>
            </a:r>
            <a:br>
              <a:rPr lang="ru-RU" dirty="0"/>
            </a:br>
            <a:r>
              <a:rPr lang="ru-RU" dirty="0"/>
              <a:t>Изготовление книжек - малышек</a:t>
            </a:r>
            <a:endParaRPr lang="ru-RU" dirty="0" smtClean="0"/>
          </a:p>
          <a:p>
            <a:pPr algn="just"/>
            <a:r>
              <a:rPr lang="ru-RU" dirty="0" smtClean="0"/>
              <a:t>Изучена п</a:t>
            </a:r>
            <a:r>
              <a:rPr lang="ru-RU" dirty="0" smtClean="0"/>
              <a:t>резентация, записан </a:t>
            </a:r>
            <a:r>
              <a:rPr lang="ru-RU" dirty="0"/>
              <a:t>видеофильм </a:t>
            </a:r>
            <a:r>
              <a:rPr lang="ru-RU" dirty="0" smtClean="0"/>
              <a:t>в стихах по рисункам детей о жизни </a:t>
            </a:r>
            <a:r>
              <a:rPr lang="ru-RU" dirty="0" smtClean="0"/>
              <a:t>святого</a:t>
            </a:r>
          </a:p>
          <a:p>
            <a:pPr algn="just"/>
            <a:r>
              <a:rPr lang="ru-RU" dirty="0"/>
              <a:t>5 ЭТАП. ЗАКЛЮЧИТЕЛЬНЫЙ ЭТАП. «ЖИТИЯ СВЯТЫХ</a:t>
            </a:r>
            <a:r>
              <a:rPr lang="ru-RU" dirty="0" smtClean="0"/>
              <a:t>». Конкурс </a:t>
            </a:r>
            <a:r>
              <a:rPr lang="ru-RU" dirty="0" err="1" smtClean="0"/>
              <a:t>чт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954504"/>
              </p:ext>
            </p:extLst>
          </p:nvPr>
        </p:nvGraphicFramePr>
        <p:xfrm>
          <a:off x="395539" y="-1747780"/>
          <a:ext cx="8064894" cy="3304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956"/>
                <a:gridCol w="2489235"/>
                <a:gridCol w="995553"/>
                <a:gridCol w="995553"/>
                <a:gridCol w="896491"/>
                <a:gridCol w="995553"/>
                <a:gridCol w="995553"/>
              </a:tblGrid>
              <a:tr h="378042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2500" b="1" dirty="0" smtClean="0">
                          <a:solidFill>
                            <a:schemeClr val="accent2"/>
                          </a:solidFill>
                        </a:rPr>
                        <a:t>Воскресная школа при </a:t>
                      </a:r>
                    </a:p>
                    <a:p>
                      <a:pPr algn="just"/>
                      <a:r>
                        <a:rPr lang="ru-RU" sz="2500" b="1" dirty="0" err="1" smtClean="0">
                          <a:solidFill>
                            <a:schemeClr val="accent2"/>
                          </a:solidFill>
                        </a:rPr>
                        <a:t>Спасо</a:t>
                      </a:r>
                      <a:r>
                        <a:rPr lang="ru-RU" sz="2500" b="1" dirty="0" smtClean="0">
                          <a:solidFill>
                            <a:schemeClr val="accent2"/>
                          </a:solidFill>
                        </a:rPr>
                        <a:t> – Преображенском храме города </a:t>
                      </a:r>
                      <a:r>
                        <a:rPr lang="ru-RU" sz="2500" b="1" dirty="0" err="1" smtClean="0">
                          <a:solidFill>
                            <a:schemeClr val="accent2"/>
                          </a:solidFill>
                        </a:rPr>
                        <a:t>Чусового</a:t>
                      </a:r>
                      <a:endParaRPr lang="ru-RU" sz="25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5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1 ЭТАП« ПРАВОСЛАВНАЯ КНИГА- ЖИТИЯ СВЯТЫХ »</a:t>
            </a:r>
            <a:br>
              <a:rPr lang="ru-RU" sz="2800" b="1" dirty="0"/>
            </a:br>
            <a:r>
              <a:rPr lang="ru-RU" sz="2800" b="1" dirty="0"/>
              <a:t>Для </a:t>
            </a:r>
            <a:r>
              <a:rPr lang="ru-RU" sz="2800" b="1" dirty="0" smtClean="0"/>
              <a:t>изучения </a:t>
            </a:r>
            <a:r>
              <a:rPr lang="ru-RU" sz="2800" b="1" dirty="0"/>
              <a:t>выбран святой Трифон Вятский, подвизавшийся на чусовских землях, ныне - селе Успенка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b="1" dirty="0"/>
              <a:t>З</a:t>
            </a:r>
            <a:r>
              <a:rPr lang="ru-RU" sz="2800" b="1" dirty="0" smtClean="0"/>
              <a:t>анятие в краеведческом музее.</a:t>
            </a:r>
            <a:endParaRPr lang="ru-RU" sz="2800" b="1" dirty="0"/>
          </a:p>
        </p:txBody>
      </p:sp>
      <p:pic>
        <p:nvPicPr>
          <p:cNvPr id="3074" name="Picture 2" descr="https://pp.userapi.com/c850728/v850728032/e10ff/fNK_ERgHlM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11" y="2327339"/>
            <a:ext cx="4307011" cy="32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50728/v850728032/e1123/FCn-Dy9CYK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0" y="3861048"/>
            <a:ext cx="4273761" cy="240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userapi.com/c850728/v850728032/e1108/az-BP3aDWU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3099175" cy="23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2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2 ЭТАП. «ЖИТИЯ СВЯТЫХ .ДУХОВНЫЙ ПОДВИГ</a:t>
            </a:r>
            <a:r>
              <a:rPr lang="ru-RU" sz="2800" b="1" dirty="0" smtClean="0"/>
              <a:t>».</a:t>
            </a:r>
            <a:br>
              <a:rPr lang="ru-RU" sz="2800" b="1" dirty="0" smtClean="0"/>
            </a:br>
            <a:r>
              <a:rPr lang="ru-RU" sz="2800" b="1" dirty="0" smtClean="0"/>
              <a:t>Детские </a:t>
            </a:r>
            <a:r>
              <a:rPr lang="ru-RU" sz="2800" b="1" dirty="0" smtClean="0"/>
              <a:t>рисунки по житию святого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4098" name="Picture 2" descr="https://pp.userapi.com/c849020/v849020205/155051/H832GcaDIk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45417/v845417205/1cac41/2fLXitAwiU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userapi.com/c849528/v849528205/143462/bLX6F5tV3n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83" y="2044334"/>
            <a:ext cx="2614307" cy="196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p.userapi.com/c846524/v846524205/1c2eec/TqGseWefP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13749"/>
            <a:ext cx="2051218" cy="27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p.userapi.com/c849528/v849528205/143475/ZTQMOl3aYp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62" y="4471080"/>
            <a:ext cx="2693728" cy="202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pp.userapi.com/c844320/v844320454/1db067/P9RTFKfOEa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861" y="1844824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pp.userapi.com/c846120/v846120454/1cd2a6/mHoRO58wZ8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4434285" cy="33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3 этап. «Жития святых. Духовная мудрость».</a:t>
            </a:r>
            <a:br>
              <a:rPr lang="ru-RU" sz="2800" b="1" dirty="0"/>
            </a:br>
            <a:r>
              <a:rPr lang="ru-RU" sz="2800" b="1" dirty="0" smtClean="0"/>
              <a:t>Изготовлена и проведена и</a:t>
            </a:r>
            <a:r>
              <a:rPr lang="ru-RU" sz="2800" b="1" dirty="0" smtClean="0"/>
              <a:t>нтеллектуальная </a:t>
            </a:r>
            <a:r>
              <a:rPr lang="ru-RU" sz="2800" b="1" dirty="0"/>
              <a:t>игра по изученному житию Святого Трифона Вятского.</a:t>
            </a:r>
          </a:p>
        </p:txBody>
      </p:sp>
      <p:pic>
        <p:nvPicPr>
          <p:cNvPr id="2050" name="Picture 2" descr="https://pp.userapi.com/c851020/v851020748/e7074/VA4hug8fNJ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25706"/>
            <a:ext cx="3134694" cy="417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0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4 этап. Практическая часть . «Жития святых. Хочу рассказать…». </a:t>
            </a:r>
            <a:r>
              <a:rPr lang="ru-RU" sz="2800" b="1" dirty="0" smtClean="0"/>
              <a:t>Изготовление </a:t>
            </a:r>
            <a:r>
              <a:rPr lang="ru-RU" sz="2800" b="1" dirty="0" smtClean="0"/>
              <a:t>книжек - малышек</a:t>
            </a:r>
            <a:endParaRPr lang="ru-RU" sz="2800" b="1" dirty="0"/>
          </a:p>
        </p:txBody>
      </p:sp>
      <p:pic>
        <p:nvPicPr>
          <p:cNvPr id="1026" name="Picture 2" descr="https://pp.userapi.com/c850036/v850036454/15a952/XT5IM8F0y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36943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pp.userapi.com/c854416/v854416748/c8a6/lmfUJSbfR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64057"/>
            <a:ext cx="3680147" cy="276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850124/v850124603/106520/gqLpfQvMg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19010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pp.userapi.com/c855632/v855632774/d41a/WftUwCfRe_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432047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5 </a:t>
            </a:r>
            <a:r>
              <a:rPr lang="ru-RU" sz="2800" b="1" dirty="0"/>
              <a:t>ЭТАП. ЗАКЛЮЧИТЕЛЬНЫЙ ЭТАП. «ЖИТИЯ СВЯТЫХ». </a:t>
            </a:r>
            <a:br>
              <a:rPr lang="ru-RU" sz="2800" b="1" dirty="0"/>
            </a:br>
            <a:r>
              <a:rPr lang="ru-RU" sz="2800" b="1" dirty="0" smtClean="0"/>
              <a:t> </a:t>
            </a:r>
            <a:r>
              <a:rPr lang="ru-RU" sz="2800" b="1" dirty="0"/>
              <a:t>По местам святого Трифона Вятского, с благословения настоятеля отца Алексея, побывали в паломнической поездке </a:t>
            </a:r>
            <a:r>
              <a:rPr lang="ru-RU" sz="2800" b="1" dirty="0"/>
              <a:t>село </a:t>
            </a:r>
            <a:r>
              <a:rPr lang="ru-RU" sz="2800" b="1" dirty="0" smtClean="0"/>
              <a:t>Успенка</a:t>
            </a:r>
            <a:r>
              <a:rPr lang="ru-RU" sz="2800" b="1" dirty="0"/>
              <a:t>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На занятиях изучена </a:t>
            </a:r>
            <a:r>
              <a:rPr lang="ru-RU" sz="2800" b="1" dirty="0"/>
              <a:t>презентация, записан видеофильм в стихах по рисункам детей о жизни </a:t>
            </a:r>
            <a:r>
              <a:rPr lang="ru-RU" sz="2800" b="1" dirty="0" smtClean="0"/>
              <a:t>святого.</a:t>
            </a:r>
            <a:endParaRPr lang="ru-RU" sz="2800" b="1" dirty="0"/>
          </a:p>
        </p:txBody>
      </p:sp>
      <p:pic>
        <p:nvPicPr>
          <p:cNvPr id="5122" name="Picture 2" descr="https://pp.userapi.com/c846216/v846216227/1d6e29/rBbLTczDtP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82743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userapi.com/c853528/v853528547/140bd/9arkQ__hiM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2880320" cy="3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p.userapi.com/c848416/v848416566/15f877/vdnRq5bk4U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41774"/>
            <a:ext cx="2998567" cy="168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963635" cy="5972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3054602"/>
            <a:ext cx="7056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</a:t>
            </a:r>
          </a:p>
          <a:p>
            <a:pPr algn="ctr"/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Благодарю за внимание!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0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1047</TotalTime>
  <Words>80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  <vt:variant>
        <vt:lpstr>Произвольные показы</vt:lpstr>
      </vt:variant>
      <vt:variant>
        <vt:i4>1</vt:i4>
      </vt:variant>
    </vt:vector>
  </HeadingPairs>
  <TitlesOfParts>
    <vt:vector size="10" baseType="lpstr">
      <vt:lpstr>Тема Office</vt:lpstr>
      <vt:lpstr>Презентация PowerPoint</vt:lpstr>
      <vt:lpstr>Общая характеристика питомника. </vt:lpstr>
      <vt:lpstr>  1 ЭТАП« ПРАВОСЛАВНАЯ КНИГА- ЖИТИЯ СВЯТЫХ » Для изучения выбран святой Трифон Вятский, подвизавшийся на чусовских землях, ныне - селе Успенка. Занятие в краеведческом музее.</vt:lpstr>
      <vt:lpstr>2 ЭТАП. «ЖИТИЯ СВЯТЫХ .ДУХОВНЫЙ ПОДВИГ». Детские рисунки по житию святого </vt:lpstr>
      <vt:lpstr>3 этап. «Жития святых. Духовная мудрость». Изготовлена и проведена интеллектуальная игра по изученному житию Святого Трифона Вятского.</vt:lpstr>
      <vt:lpstr>4 этап. Практическая часть . «Жития святых. Хочу рассказать…». Изготовление книжек - малышек</vt:lpstr>
      <vt:lpstr>  5 ЭТАП. ЗАКЛЮЧИТЕЛЬНЫЙ ЭТАП. «ЖИТИЯ СВЯТЫХ».   По местам святого Трифона Вятского, с благословения настоятеля отца Алексея, побывали в паломнической поездке село Успенка.  На занятиях изучена презентация, записан видеофильм в стихах по рисункам детей о жизни святого.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Лучший лесной питомник</dc:title>
  <dc:creator>Татьяна</dc:creator>
  <cp:lastModifiedBy>User</cp:lastModifiedBy>
  <cp:revision>80</cp:revision>
  <dcterms:created xsi:type="dcterms:W3CDTF">2014-09-04T10:19:17Z</dcterms:created>
  <dcterms:modified xsi:type="dcterms:W3CDTF">2019-04-05T09:43:26Z</dcterms:modified>
</cp:coreProperties>
</file>