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FD964E-B706-462F-B435-262E3ABDDD8D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91E92C-A961-46B8-A95B-CA7B8FD220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lus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857232"/>
            <a:ext cx="7650432" cy="100013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14 МАРТА — ДЕНЬ ПРАВОСЛАВНОЙ КНИГИ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в церковно-приходской школе 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г. Горнозаводска Пермского края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5915044" cy="857256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ПРОЕКТ « ПРАВОСЛАВНАЯ КНИГА- ЖИТИЯ СВЯТЫХ ». 2019 г.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857496"/>
            <a:ext cx="5000660" cy="3750496"/>
          </a:xfrm>
          <a:prstGeom prst="rect">
            <a:avLst/>
          </a:prstGeom>
        </p:spPr>
      </p:pic>
      <p:pic>
        <p:nvPicPr>
          <p:cNvPr id="5" name="Рисунок 4" descr="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214290"/>
            <a:ext cx="4214842" cy="590546"/>
          </a:xfrm>
          <a:prstGeom prst="rect">
            <a:avLst/>
          </a:prstGeom>
        </p:spPr>
      </p:pic>
      <p:pic>
        <p:nvPicPr>
          <p:cNvPr id="7" name="Рисунок 6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500306"/>
            <a:ext cx="1428760" cy="1186854"/>
          </a:xfrm>
          <a:prstGeom prst="rect">
            <a:avLst/>
          </a:prstGeom>
        </p:spPr>
      </p:pic>
      <p:pic>
        <p:nvPicPr>
          <p:cNvPr id="8" name="Рисунок 7" descr="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20" y="1071546"/>
            <a:ext cx="1428760" cy="1121027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43998" cy="157163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3 этап «Жития святых. Духовная мудрость. »  Игра «Что? Где? Когда?»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643050"/>
            <a:ext cx="8715436" cy="12858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31 марта 2019 года в Церковно-приходской школе г. Горнозаводска в рамках празднования Дня православной книги состоялась традиционная интеллектуальная игра «Что? Где? Когда?».</a:t>
            </a:r>
          </a:p>
          <a:p>
            <a:endParaRPr lang="ru-RU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7" y="2643182"/>
            <a:ext cx="3190707" cy="2395425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7" y="2643182"/>
            <a:ext cx="3166989" cy="2377620"/>
          </a:xfrm>
          <a:prstGeom prst="rect">
            <a:avLst/>
          </a:prstGeom>
        </p:spPr>
      </p:pic>
      <p:pic>
        <p:nvPicPr>
          <p:cNvPr id="6" name="Рисунок 5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643182"/>
            <a:ext cx="2250298" cy="3000396"/>
          </a:xfrm>
          <a:prstGeom prst="rect">
            <a:avLst/>
          </a:prstGeom>
        </p:spPr>
      </p:pic>
      <p:pic>
        <p:nvPicPr>
          <p:cNvPr id="9" name="Рисунок 8" descr="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96" y="5214950"/>
            <a:ext cx="1214446" cy="1562707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298" y="5143512"/>
            <a:ext cx="4857784" cy="1559481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6439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Команды соревновались в умении находить правильный ответ на поставленный перед ними вопрос за одну минуту. Тематика игры была разнообразной: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 вопросов по предмету Жития святых,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так же вопросы по изучаемым дисциплинам: музыка и ИЗО, Закон Божий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плюс задания угадать, что находится в «чёрном ящике»,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3116"/>
            <a:ext cx="3045257" cy="2286230"/>
          </a:xfrm>
          <a:prstGeom prst="rect">
            <a:avLst/>
          </a:prstGeo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2571744"/>
            <a:ext cx="2464612" cy="3286148"/>
          </a:xfrm>
          <a:prstGeom prst="rect">
            <a:avLst/>
          </a:prstGeom>
        </p:spPr>
      </p:pic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4476733"/>
            <a:ext cx="1785950" cy="2381267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500570"/>
            <a:ext cx="3140097" cy="2357430"/>
          </a:xfrm>
          <a:prstGeom prst="rect">
            <a:avLst/>
          </a:prstGeom>
        </p:spPr>
      </p:pic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2" y="2214554"/>
            <a:ext cx="2881237" cy="2163091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71472" y="285728"/>
            <a:ext cx="83582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 Все команды действовали слаженно и показали хорошие знания и находчивость.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 игре участвовали 2 команды. Сначала выигрывала одна команда, затем стала опережать другая. Обе команды набрали одинаковое количество очков. Победила –  дружба!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3809978"/>
            <a:ext cx="2286016" cy="3048021"/>
          </a:xfrm>
          <a:prstGeom prst="rect">
            <a:avLst/>
          </a:prstGeom>
        </p:spPr>
      </p:pic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500174"/>
            <a:ext cx="3000364" cy="2252526"/>
          </a:xfrm>
          <a:prstGeom prst="rect">
            <a:avLst/>
          </a:prstGeom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4444554"/>
            <a:ext cx="3214710" cy="2413446"/>
          </a:xfrm>
          <a:prstGeom prst="rect">
            <a:avLst/>
          </a:prstGeom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1857364"/>
            <a:ext cx="3240404" cy="2432736"/>
          </a:xfrm>
          <a:prstGeom prst="rect">
            <a:avLst/>
          </a:prstGeom>
        </p:spPr>
      </p:pic>
      <p:pic>
        <p:nvPicPr>
          <p:cNvPr id="9" name="Рисунок 8" descr="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3500438"/>
            <a:ext cx="2280050" cy="3040066"/>
          </a:xfrm>
          <a:prstGeom prst="rect">
            <a:avLst/>
          </a:prstGeom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1714488"/>
            <a:ext cx="2214578" cy="1665096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2844" y="142853"/>
            <a:ext cx="8786874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Всем участникам игры отец Мирослав вручил подарки - иконки,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сказал напутственные слова, пригласил на предстоящие мероприятия.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После призов и общей фотографии гостей ожидало чаепитие, где участники и педагоги  общались, делились впечатлениями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000240"/>
            <a:ext cx="6858048" cy="3861514"/>
          </a:xfrm>
          <a:prstGeom prst="rect">
            <a:avLst/>
          </a:prstGeom>
        </p:spPr>
      </p:pic>
      <p:pic>
        <p:nvPicPr>
          <p:cNvPr id="6" name="Рисунок 5" descr="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4786322"/>
            <a:ext cx="1285884" cy="163690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143932" cy="1643074"/>
          </a:xfrm>
        </p:spPr>
        <p:txBody>
          <a:bodyPr/>
          <a:lstStyle/>
          <a:p>
            <a:pPr algn="ctr"/>
            <a:r>
              <a:rPr lang="ru-RU" sz="3200" dirty="0" smtClean="0"/>
              <a:t>4 этап. Практическая часть </a:t>
            </a:r>
            <a:r>
              <a:rPr lang="ru-RU" sz="3200" i="1" dirty="0" smtClean="0"/>
              <a:t>«жития святых. Хочу рассказать…»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643050"/>
            <a:ext cx="8929718" cy="18573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31 марта 2019 г.  к Дню православной книги в воскресной школе Прихода Рождества Пресвятой Богородицы г. Горнозаводска состоялся детский конкурс чтецов духовной поэзии.  Конкурс чтецов  был организован и проведён  в рамках Проекта «православная книга – Жития святых», 2019г. </a:t>
            </a:r>
          </a:p>
          <a:p>
            <a:endParaRPr lang="ru-RU" dirty="0"/>
          </a:p>
        </p:txBody>
      </p:sp>
      <p:pic>
        <p:nvPicPr>
          <p:cNvPr id="5" name="Рисунок 4" descr="IMG_27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357562"/>
            <a:ext cx="3857652" cy="2893239"/>
          </a:xfrm>
          <a:prstGeom prst="rect">
            <a:avLst/>
          </a:prstGeom>
        </p:spPr>
      </p:pic>
      <p:pic>
        <p:nvPicPr>
          <p:cNvPr id="6" name="Рисунок 5" descr="IMG_27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357562"/>
            <a:ext cx="3857652" cy="2893239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20244">
            <a:off x="-98142" y="3418960"/>
            <a:ext cx="3649941" cy="2737456"/>
          </a:xfrm>
          <a:prstGeom prst="rect">
            <a:avLst/>
          </a:prstGeom>
        </p:spPr>
      </p:pic>
      <p:pic>
        <p:nvPicPr>
          <p:cNvPr id="3" name="Рисунок 2" descr="IMG_27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50331" y="3250405"/>
            <a:ext cx="3714776" cy="2786082"/>
          </a:xfrm>
          <a:prstGeom prst="rect">
            <a:avLst/>
          </a:prstGeom>
        </p:spPr>
      </p:pic>
      <p:pic>
        <p:nvPicPr>
          <p:cNvPr id="4" name="Рисунок 3" descr="IMG_27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97248">
            <a:off x="5551895" y="3357859"/>
            <a:ext cx="3676780" cy="2757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844" y="21429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 этот день звучали стихи и классиков русской литературы, и произведения современных авторов.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1142984"/>
            <a:ext cx="3500462" cy="1571636"/>
          </a:xfrm>
          <a:prstGeom prst="rect">
            <a:avLst/>
          </a:prstGeom>
        </p:spPr>
      </p:pic>
      <p:pic>
        <p:nvPicPr>
          <p:cNvPr id="7" name="Рисунок 6" descr="9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997132"/>
            <a:ext cx="2714644" cy="1567384"/>
          </a:xfrm>
          <a:prstGeom prst="rect">
            <a:avLst/>
          </a:prstGeom>
        </p:spPr>
      </p:pic>
      <p:pic>
        <p:nvPicPr>
          <p:cNvPr id="8" name="Рисунок 7" descr="1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3834" y="857232"/>
            <a:ext cx="1285884" cy="128588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19482">
            <a:off x="79202" y="857532"/>
            <a:ext cx="3251200" cy="2438400"/>
          </a:xfrm>
          <a:prstGeom prst="rect">
            <a:avLst/>
          </a:prstGeom>
        </p:spPr>
      </p:pic>
      <p:pic>
        <p:nvPicPr>
          <p:cNvPr id="3" name="Рисунок 2" descr="IMG_27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65270" y="3763962"/>
            <a:ext cx="3251200" cy="2438400"/>
          </a:xfrm>
          <a:prstGeom prst="rect">
            <a:avLst/>
          </a:prstGeom>
        </p:spPr>
      </p:pic>
      <p:pic>
        <p:nvPicPr>
          <p:cNvPr id="4" name="Рисунок 3" descr="IMG_27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24260">
            <a:off x="6108362" y="758408"/>
            <a:ext cx="3251200" cy="2438400"/>
          </a:xfrm>
          <a:prstGeom prst="rect">
            <a:avLst/>
          </a:prstGeom>
        </p:spPr>
      </p:pic>
      <p:pic>
        <p:nvPicPr>
          <p:cNvPr id="5" name="Рисунок 4" descr="IMG_275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58891">
            <a:off x="4328362" y="3895001"/>
            <a:ext cx="3251200" cy="2438400"/>
          </a:xfrm>
          <a:prstGeom prst="rect">
            <a:avLst/>
          </a:prstGeom>
        </p:spPr>
      </p:pic>
      <p:pic>
        <p:nvPicPr>
          <p:cNvPr id="6" name="Рисунок 5" descr="IMG_276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642918"/>
            <a:ext cx="3251200" cy="2438400"/>
          </a:xfrm>
          <a:prstGeom prst="rect">
            <a:avLst/>
          </a:prstGeom>
        </p:spPr>
      </p:pic>
      <p:pic>
        <p:nvPicPr>
          <p:cNvPr id="8" name="Рисунок 7" descr="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112" y="5072074"/>
            <a:ext cx="1554813" cy="158591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3071810"/>
            <a:ext cx="4357718" cy="3268289"/>
          </a:xfrm>
          <a:prstGeom prst="rect">
            <a:avLst/>
          </a:prstGeom>
        </p:spPr>
      </p:pic>
      <p:pic>
        <p:nvPicPr>
          <p:cNvPr id="3" name="Рисунок 2" descr="IMG_27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86190"/>
            <a:ext cx="3383280" cy="2540000"/>
          </a:xfrm>
          <a:prstGeom prst="rect">
            <a:avLst/>
          </a:prstGeom>
        </p:spPr>
      </p:pic>
      <p:pic>
        <p:nvPicPr>
          <p:cNvPr id="6" name="Рисунок 5" descr="IMG_27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00108"/>
            <a:ext cx="3251200" cy="2438400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500430" y="214290"/>
            <a:ext cx="53578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Проект «Православная книга – Жития святых» в церковно-приходской школе завершён. В мероприятиях принимали участие педагоги: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Отец Мирослав, Ложкина Людмила,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Тиморгалиева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Любовь,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Кучумова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Флюза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, Франко Анна, Грибова Татьяна, Шевчук Галина и Васина Ольга.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331_1334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500306"/>
            <a:ext cx="7356971" cy="4142439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85720" y="357166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Участников конкурса поприветствовал </a:t>
            </a: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отец Мирослав.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Победители и участники конкурса были награждены подарками.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1514606"/>
            <a:ext cx="4643470" cy="938068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929066"/>
            <a:ext cx="864399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 Васиной О. В.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Горнозаводск Пермского края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2019 г.</a:t>
            </a:r>
            <a:endParaRPr lang="ru-RU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2144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n-lt"/>
              </a:rPr>
              <a:t>ПРОЕКТ « ПРАВОСЛАВНАЯ КНИГА- ЖИТИЯ СВЯТЫХ ». 2 ЭТАП. «ЖИТИЯ СВЯТЫХ.</a:t>
            </a:r>
            <a:br>
              <a:rPr lang="ru-RU" sz="2400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dirty="0" smtClean="0">
                <a:solidFill>
                  <a:srgbClr val="C00000"/>
                </a:solidFill>
                <a:latin typeface="+mn-lt"/>
              </a:rPr>
              <a:t>ДУХОВНЫЙ ПОДВИГ»</a:t>
            </a:r>
            <a:endParaRPr lang="ru-RU" sz="24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1500174"/>
            <a:ext cx="4071966" cy="500066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C3300"/>
                </a:solidFill>
              </a:rPr>
              <a:t>Наша галерея</a:t>
            </a:r>
            <a:endParaRPr lang="ru-RU" b="1" i="1" dirty="0">
              <a:solidFill>
                <a:srgbClr val="CC3300"/>
              </a:solidFill>
            </a:endParaRPr>
          </a:p>
        </p:txBody>
      </p:sp>
      <p:pic>
        <p:nvPicPr>
          <p:cNvPr id="6" name="Рисунок 5" descr="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024053"/>
            <a:ext cx="3357586" cy="4476781"/>
          </a:xfrm>
          <a:prstGeom prst="rect">
            <a:avLst/>
          </a:prstGeom>
        </p:spPr>
      </p:pic>
      <p:pic>
        <p:nvPicPr>
          <p:cNvPr id="7" name="Рисунок 6" descr="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857232"/>
            <a:ext cx="2686050" cy="168592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357166"/>
            <a:ext cx="3929090" cy="4569786"/>
          </a:xfrm>
          <a:prstGeom prst="rect">
            <a:avLst/>
          </a:prstGeom>
        </p:spPr>
      </p:pic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357166"/>
            <a:ext cx="3158717" cy="4572032"/>
          </a:xfrm>
          <a:prstGeom prst="rect">
            <a:avLst/>
          </a:prstGeom>
        </p:spPr>
      </p:pic>
      <p:pic>
        <p:nvPicPr>
          <p:cNvPr id="4" name="Рисунок 3" descr="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0570"/>
            <a:ext cx="1637865" cy="235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5000636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 smtClean="0">
                <a:solidFill>
                  <a:srgbClr val="A50021"/>
                </a:solidFill>
              </a:rPr>
              <a:t>Жития святых. Земная жизнь Пресвятой Богородицы.</a:t>
            </a:r>
          </a:p>
          <a:p>
            <a:pPr fontAlgn="base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5000636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Иисус Христос: жизнь Господа Иисуса Христа</a:t>
            </a:r>
            <a:endParaRPr lang="ru-RU" b="1" i="1" dirty="0">
              <a:solidFill>
                <a:srgbClr val="A50021"/>
              </a:solidFill>
            </a:endParaRPr>
          </a:p>
        </p:txBody>
      </p:sp>
      <p:pic>
        <p:nvPicPr>
          <p:cNvPr id="7" name="Рисунок 6" descr="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285728"/>
            <a:ext cx="1463115" cy="1419222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285728"/>
            <a:ext cx="3153891" cy="4714908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9" y="285728"/>
            <a:ext cx="3929090" cy="4727685"/>
          </a:xfrm>
          <a:prstGeom prst="rect">
            <a:avLst/>
          </a:prstGeom>
        </p:spPr>
      </p:pic>
      <p:pic>
        <p:nvPicPr>
          <p:cNvPr id="4" name="Рисунок 3" descr="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71942"/>
            <a:ext cx="1735862" cy="27860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5214950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День Святой Троицы (Пятидесятница)  – Житие Святых</a:t>
            </a:r>
            <a:endParaRPr lang="ru-RU" b="1" i="1" dirty="0">
              <a:solidFill>
                <a:srgbClr val="A5002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5072075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A50021"/>
                </a:solidFill>
              </a:rPr>
              <a:t>Житие святой Равноапостольной великой княгини Ольги</a:t>
            </a:r>
            <a:endParaRPr lang="ru-RU" b="1" i="1" dirty="0">
              <a:solidFill>
                <a:srgbClr val="A50021"/>
              </a:solidFill>
            </a:endParaRPr>
          </a:p>
        </p:txBody>
      </p:sp>
      <p:pic>
        <p:nvPicPr>
          <p:cNvPr id="7" name="Рисунок 6" descr="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428604"/>
            <a:ext cx="1034065" cy="107157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14488"/>
            <a:ext cx="3847652" cy="48216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3357586" cy="484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428604"/>
            <a:ext cx="1357322" cy="21204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4876" y="571480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Житие святых мучениц Веры, Надежды, Любови и матери их Софии</a:t>
            </a:r>
            <a:endParaRPr lang="ru-RU" b="1" i="1" dirty="0">
              <a:solidFill>
                <a:srgbClr val="A5002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71435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cap="all" dirty="0" smtClean="0">
                <a:solidFill>
                  <a:srgbClr val="A50021"/>
                </a:solidFill>
              </a:rPr>
              <a:t>АНГЕЛ-ХРАНИТЕЛЬ</a:t>
            </a:r>
            <a:endParaRPr lang="ru-RU" b="1" i="1" cap="all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2285992"/>
            <a:ext cx="2760741" cy="3500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8860" y="0"/>
            <a:ext cx="45005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Ангелы в небе высоком живут,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Богу Всевышнему славу поют,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К небу возносят  молитвы людей,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Сладкие  грезы детей.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Господи мой, сердце открой,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Дай мне услышать ангельский хор.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Господи мой, сердце открой,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Знаю, Ты Бог Живой.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bloggif_5c9b5ebb025c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643182"/>
            <a:ext cx="5072098" cy="3804074"/>
          </a:xfrm>
          <a:prstGeom prst="rect">
            <a:avLst/>
          </a:prstGeom>
        </p:spPr>
      </p:pic>
      <p:pic>
        <p:nvPicPr>
          <p:cNvPr id="7" name="Рисунок 6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0"/>
            <a:ext cx="928694" cy="1682263"/>
          </a:xfrm>
          <a:prstGeom prst="rect">
            <a:avLst/>
          </a:prstGeom>
        </p:spPr>
      </p:pic>
      <p:pic>
        <p:nvPicPr>
          <p:cNvPr id="8" name="Рисунок 7" descr="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928670"/>
            <a:ext cx="1214446" cy="1734922"/>
          </a:xfrm>
          <a:prstGeom prst="rect">
            <a:avLst/>
          </a:prstGeom>
        </p:spPr>
      </p:pic>
      <p:pic>
        <p:nvPicPr>
          <p:cNvPr id="9" name="Рисунок 8" descr="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0108"/>
            <a:ext cx="904875" cy="15240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1428736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rgbClr val="A50021"/>
                </a:solidFill>
                <a:latin typeface="+mn-lt"/>
              </a:rPr>
              <a:t/>
            </a:r>
            <a:br>
              <a:rPr lang="ru-RU" sz="1800" i="1" dirty="0" smtClean="0">
                <a:solidFill>
                  <a:srgbClr val="A50021"/>
                </a:solidFill>
                <a:latin typeface="+mn-lt"/>
              </a:rPr>
            </a:br>
            <a:r>
              <a:rPr lang="ru-RU" sz="1800" i="1" dirty="0" smtClean="0">
                <a:solidFill>
                  <a:srgbClr val="A50021"/>
                </a:solidFill>
                <a:latin typeface="+mn-lt"/>
              </a:rPr>
              <a:t/>
            </a:r>
            <a:br>
              <a:rPr lang="ru-RU" sz="1800" i="1" dirty="0" smtClean="0">
                <a:solidFill>
                  <a:srgbClr val="A50021"/>
                </a:solidFill>
                <a:latin typeface="+mn-lt"/>
              </a:rPr>
            </a:br>
            <a:r>
              <a:rPr lang="ru-RU" sz="2000" i="1" dirty="0" smtClean="0">
                <a:solidFill>
                  <a:srgbClr val="A50021"/>
                </a:solidFill>
                <a:latin typeface="+mn-lt"/>
              </a:rPr>
              <a:t>С 2008 г. при Храме функционирует </a:t>
            </a:r>
            <a:r>
              <a:rPr lang="ru-RU" sz="2000" dirty="0" smtClean="0">
                <a:solidFill>
                  <a:srgbClr val="A50021"/>
                </a:solidFill>
                <a:latin typeface="+mn-lt"/>
              </a:rPr>
              <a:t>православная библиотека </a:t>
            </a:r>
            <a:r>
              <a:rPr lang="ru-RU" sz="2000" i="1" dirty="0" smtClean="0">
                <a:solidFill>
                  <a:srgbClr val="A50021"/>
                </a:solidFill>
                <a:latin typeface="+mn-lt"/>
              </a:rPr>
              <a:t>для населения.</a:t>
            </a:r>
            <a:br>
              <a:rPr lang="ru-RU" sz="2000" i="1" dirty="0" smtClean="0">
                <a:solidFill>
                  <a:srgbClr val="A50021"/>
                </a:solidFill>
                <a:latin typeface="+mn-lt"/>
              </a:rPr>
            </a:br>
            <a:r>
              <a:rPr lang="ru-RU" sz="2000" i="1" dirty="0" smtClean="0">
                <a:solidFill>
                  <a:srgbClr val="A50021"/>
                </a:solidFill>
                <a:latin typeface="+mn-lt"/>
              </a:rPr>
              <a:t>Фонд библиотеки насчитывает около 500 экземпляров, среди которых есть ценные издания.</a:t>
            </a:r>
            <a:br>
              <a:rPr lang="ru-RU" sz="2000" i="1" dirty="0" smtClean="0">
                <a:solidFill>
                  <a:srgbClr val="A50021"/>
                </a:solidFill>
                <a:latin typeface="+mn-lt"/>
              </a:rPr>
            </a:br>
            <a:endParaRPr lang="ru-RU" sz="2000" i="1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571900" cy="267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12"/>
            <a:ext cx="3595593" cy="2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272360"/>
            <a:ext cx="3429024" cy="258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4714884"/>
            <a:ext cx="2004775" cy="1970295"/>
          </a:xfrm>
          <a:prstGeom prst="rect">
            <a:avLst/>
          </a:prstGeom>
        </p:spPr>
      </p:pic>
      <p:pic>
        <p:nvPicPr>
          <p:cNvPr id="11" name="Рисунок 10" descr="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4786322"/>
            <a:ext cx="2357454" cy="110800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786058"/>
            <a:ext cx="2875379" cy="38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14290"/>
            <a:ext cx="2857520" cy="38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857496"/>
            <a:ext cx="2892912" cy="384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785794"/>
            <a:ext cx="2286016" cy="1450397"/>
          </a:xfrm>
          <a:prstGeom prst="rect">
            <a:avLst/>
          </a:prstGeom>
        </p:spPr>
      </p:pic>
      <p:pic>
        <p:nvPicPr>
          <p:cNvPr id="10" name="Рисунок 9" descr="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4357694"/>
            <a:ext cx="1697420" cy="1844528"/>
          </a:xfrm>
          <a:prstGeom prst="rect">
            <a:avLst/>
          </a:prstGeom>
        </p:spPr>
      </p:pic>
      <p:pic>
        <p:nvPicPr>
          <p:cNvPr id="8" name="Рисунок 7" descr="8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508" y="357166"/>
            <a:ext cx="2769210" cy="2240133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ggif_5c9f172f11b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357430"/>
            <a:ext cx="2928958" cy="4120017"/>
          </a:xfrm>
          <a:prstGeom prst="rect">
            <a:avLst/>
          </a:prstGeom>
        </p:spPr>
      </p:pic>
      <p:pic>
        <p:nvPicPr>
          <p:cNvPr id="3" name="Рисунок 2" descr="bloggif_5c9f17587501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3643314"/>
            <a:ext cx="5072098" cy="2858819"/>
          </a:xfrm>
          <a:prstGeom prst="rect">
            <a:avLst/>
          </a:prstGeom>
        </p:spPr>
      </p:pic>
      <p:pic>
        <p:nvPicPr>
          <p:cNvPr id="4" name="Рисунок 3" descr="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214290"/>
            <a:ext cx="1800216" cy="1928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7422" y="214291"/>
            <a:ext cx="650085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Рисунок 9" descr="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2357430"/>
            <a:ext cx="5072098" cy="8691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71736" y="214290"/>
            <a:ext cx="6143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Детская христианская литература.</a:t>
            </a:r>
          </a:p>
          <a:p>
            <a:pPr algn="ctr"/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Демонстрация книг для детей</a:t>
            </a:r>
          </a:p>
          <a:p>
            <a:pPr algn="ctr"/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 нашей библиотеке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189</TotalTime>
  <Words>408</Words>
  <Application>Microsoft Office PowerPoint</Application>
  <PresentationFormat>Экран (4:3)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14 МАРТА — ДЕНЬ ПРАВОСЛАВНОЙ КНИГИ в церковно-приходской школе  г. Горнозаводска Пермского края</vt:lpstr>
      <vt:lpstr>ПРОЕКТ « ПРАВОСЛАВНАЯ КНИГА- ЖИТИЯ СВЯТЫХ ». 2 ЭТАП. «ЖИТИЯ СВЯТЫХ. ДУХОВНЫЙ ПОДВИГ»</vt:lpstr>
      <vt:lpstr>Слайд 3</vt:lpstr>
      <vt:lpstr>Слайд 4</vt:lpstr>
      <vt:lpstr>Слайд 5</vt:lpstr>
      <vt:lpstr>Слайд 6</vt:lpstr>
      <vt:lpstr>  С 2008 г. при Храме функционирует православная библиотека для населения. Фонд библиотеки насчитывает около 500 экземпляров, среди которых есть ценные издания. </vt:lpstr>
      <vt:lpstr>Слайд 8</vt:lpstr>
      <vt:lpstr>Слайд 9</vt:lpstr>
      <vt:lpstr>3 этап «Жития святых. Духовная мудрость. »  Игра «Что? Где? Когда?» </vt:lpstr>
      <vt:lpstr>Слайд 11</vt:lpstr>
      <vt:lpstr>Слайд 12</vt:lpstr>
      <vt:lpstr>Слайд 13</vt:lpstr>
      <vt:lpstr>4 этап. Практическая часть «жития святых. Хочу рассказать…» 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52</cp:revision>
  <dcterms:created xsi:type="dcterms:W3CDTF">2019-03-27T09:21:40Z</dcterms:created>
  <dcterms:modified xsi:type="dcterms:W3CDTF">2019-03-31T12:24:20Z</dcterms:modified>
</cp:coreProperties>
</file>